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5008" r:id="rId2"/>
    <p:sldMasterId id="2147485020" r:id="rId3"/>
    <p:sldMasterId id="2147485032" r:id="rId4"/>
    <p:sldMasterId id="2147485044" r:id="rId5"/>
  </p:sldMasterIdLst>
  <p:notesMasterIdLst>
    <p:notesMasterId r:id="rId10"/>
  </p:notesMasterIdLst>
  <p:sldIdLst>
    <p:sldId id="4345" r:id="rId6"/>
    <p:sldId id="4346" r:id="rId7"/>
    <p:sldId id="4347" r:id="rId8"/>
    <p:sldId id="434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80" autoAdjust="0"/>
    <p:restoredTop sz="86427" autoAdjust="0"/>
  </p:normalViewPr>
  <p:slideViewPr>
    <p:cSldViewPr>
      <p:cViewPr varScale="1">
        <p:scale>
          <a:sx n="66" d="100"/>
          <a:sy n="66" d="100"/>
        </p:scale>
        <p:origin x="78" y="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38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77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146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274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654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773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2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35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76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79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25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257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072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0042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97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3927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6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015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395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842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3029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2943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894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020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01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697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1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687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625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64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3381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0977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26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171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3285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5016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9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163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7233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227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628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2714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7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2019/7/15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2019/7/15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  <a:cs typeface="Arial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11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9" r:id="rId1"/>
    <p:sldLayoutId id="2147485010" r:id="rId2"/>
    <p:sldLayoutId id="2147485011" r:id="rId3"/>
    <p:sldLayoutId id="2147485012" r:id="rId4"/>
    <p:sldLayoutId id="2147485013" r:id="rId5"/>
    <p:sldLayoutId id="2147485014" r:id="rId6"/>
    <p:sldLayoutId id="2147485015" r:id="rId7"/>
    <p:sldLayoutId id="2147485016" r:id="rId8"/>
    <p:sldLayoutId id="2147485017" r:id="rId9"/>
    <p:sldLayoutId id="2147485018" r:id="rId10"/>
    <p:sldLayoutId id="21474850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  <a:cs typeface="Arial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717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21" r:id="rId1"/>
    <p:sldLayoutId id="2147485022" r:id="rId2"/>
    <p:sldLayoutId id="2147485023" r:id="rId3"/>
    <p:sldLayoutId id="2147485024" r:id="rId4"/>
    <p:sldLayoutId id="2147485025" r:id="rId5"/>
    <p:sldLayoutId id="2147485026" r:id="rId6"/>
    <p:sldLayoutId id="2147485027" r:id="rId7"/>
    <p:sldLayoutId id="2147485028" r:id="rId8"/>
    <p:sldLayoutId id="2147485029" r:id="rId9"/>
    <p:sldLayoutId id="2147485030" r:id="rId10"/>
    <p:sldLayoutId id="21474850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  <a:cs typeface="Arial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43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33" r:id="rId1"/>
    <p:sldLayoutId id="2147485034" r:id="rId2"/>
    <p:sldLayoutId id="2147485035" r:id="rId3"/>
    <p:sldLayoutId id="2147485036" r:id="rId4"/>
    <p:sldLayoutId id="2147485037" r:id="rId5"/>
    <p:sldLayoutId id="2147485038" r:id="rId6"/>
    <p:sldLayoutId id="2147485039" r:id="rId7"/>
    <p:sldLayoutId id="2147485040" r:id="rId8"/>
    <p:sldLayoutId id="2147485041" r:id="rId9"/>
    <p:sldLayoutId id="2147485042" r:id="rId10"/>
    <p:sldLayoutId id="21474850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  <a:cs typeface="Arial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073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5" r:id="rId1"/>
    <p:sldLayoutId id="2147485046" r:id="rId2"/>
    <p:sldLayoutId id="2147485047" r:id="rId3"/>
    <p:sldLayoutId id="2147485048" r:id="rId4"/>
    <p:sldLayoutId id="2147485049" r:id="rId5"/>
    <p:sldLayoutId id="2147485050" r:id="rId6"/>
    <p:sldLayoutId id="2147485051" r:id="rId7"/>
    <p:sldLayoutId id="2147485052" r:id="rId8"/>
    <p:sldLayoutId id="2147485053" r:id="rId9"/>
    <p:sldLayoutId id="2147485054" r:id="rId10"/>
    <p:sldLayoutId id="21474850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304800" y="304800"/>
            <a:ext cx="9144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TW" dirty="0" smtClean="0">
                <a:solidFill>
                  <a:srgbClr val="FFFF00"/>
                </a:solidFill>
                <a:ea typeface="PMingLiU" panose="02020500000000000000" pitchFamily="18" charset="-120"/>
              </a:rPr>
              <a:t>333</a:t>
            </a:r>
            <a:r>
              <a:rPr lang="zh-TW" altLang="en-US" dirty="0" smtClean="0">
                <a:solidFill>
                  <a:srgbClr val="FFFF00"/>
                </a:solidFill>
                <a:ea typeface="PMingLiU" panose="02020500000000000000" pitchFamily="18" charset="-120"/>
              </a:rPr>
              <a:t>主</a:t>
            </a:r>
            <a:r>
              <a:rPr lang="en-US" altLang="en-US" dirty="0" err="1" smtClean="0">
                <a:solidFill>
                  <a:srgbClr val="FFFF00"/>
                </a:solidFill>
                <a:ea typeface="新細明體" panose="02020500000000000000" pitchFamily="18" charset="-120"/>
              </a:rPr>
              <a:t>耶穌我愛你</a:t>
            </a:r>
            <a:r>
              <a:rPr lang="en-US" altLang="en-US" dirty="0" smtClean="0">
                <a:solidFill>
                  <a:srgbClr val="FFFF00"/>
                </a:solidFill>
                <a:ea typeface="新細明體" panose="02020500000000000000" pitchFamily="18" charset="-120"/>
              </a:rPr>
              <a:t> 1/4</a:t>
            </a:r>
          </a:p>
          <a:p>
            <a:pPr algn="ctr"/>
            <a:r>
              <a:rPr lang="en-US" altLang="en-US" dirty="0" smtClean="0">
                <a:solidFill>
                  <a:srgbClr val="FFFFFF"/>
                </a:solidFill>
                <a:ea typeface="新細明體" panose="02020500000000000000" pitchFamily="18" charset="-120"/>
              </a:rPr>
              <a:t>My Jesus I Love Thee</a:t>
            </a:r>
          </a:p>
          <a:p>
            <a:pPr algn="ctr"/>
            <a:endParaRPr lang="en-US" altLang="en-US" dirty="0" smtClean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1408113"/>
            <a:ext cx="91440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TW" altLang="en-US" dirty="0" smtClean="0">
                <a:solidFill>
                  <a:srgbClr val="FFFF00"/>
                </a:solidFill>
                <a:latin typeface="華康標楷體"/>
                <a:ea typeface="PMingLiU" panose="02020500000000000000" pitchFamily="18" charset="-120"/>
              </a:rPr>
              <a:t>主耶穌我愛祢</a:t>
            </a:r>
            <a:r>
              <a:rPr lang="en-US" altLang="zh-TW" dirty="0" smtClean="0">
                <a:solidFill>
                  <a:srgbClr val="FFFF00"/>
                </a:solidFill>
                <a:latin typeface="華康標楷體"/>
                <a:ea typeface="PMingLiU" panose="02020500000000000000" pitchFamily="18" charset="-120"/>
              </a:rPr>
              <a:t>,   </a:t>
            </a:r>
            <a:r>
              <a:rPr lang="ja-JP" altLang="en-US" dirty="0" smtClean="0">
                <a:solidFill>
                  <a:srgbClr val="FFFF00"/>
                </a:solidFill>
                <a:latin typeface="華康標楷體"/>
                <a:ea typeface="PMingLiU" panose="02020500000000000000" pitchFamily="18" charset="-120"/>
              </a:rPr>
              <a:t>深</a:t>
            </a:r>
            <a:r>
              <a:rPr lang="ja-JP" altLang="en-US" dirty="0">
                <a:solidFill>
                  <a:srgbClr val="FFFF00"/>
                </a:solidFill>
                <a:latin typeface="華康標楷體"/>
                <a:ea typeface="PMingLiU" panose="02020500000000000000" pitchFamily="18" charset="-120"/>
              </a:rPr>
              <a:t>知我屬祢，</a:t>
            </a:r>
            <a:endParaRPr lang="en-US" altLang="ja-JP" dirty="0">
              <a:solidFill>
                <a:srgbClr val="FFFF00"/>
              </a:solidFill>
              <a:latin typeface="華康標楷體"/>
              <a:ea typeface="PMingLiU" panose="02020500000000000000" pitchFamily="18" charset="-120"/>
            </a:endParaRPr>
          </a:p>
          <a:p>
            <a:pPr algn="ctr"/>
            <a:r>
              <a:rPr lang="zh-TW" altLang="en-US" dirty="0" smtClean="0">
                <a:solidFill>
                  <a:srgbClr val="FFFF00"/>
                </a:solidFill>
                <a:latin typeface="華康標楷體"/>
                <a:ea typeface="PMingLiU" panose="02020500000000000000" pitchFamily="18" charset="-120"/>
              </a:rPr>
              <a:t>世上諸般樂趣，為祢全丟棄；</a:t>
            </a:r>
            <a:endParaRPr lang="en-US" altLang="zh-TW" dirty="0" smtClean="0">
              <a:solidFill>
                <a:srgbClr val="FFFF00"/>
              </a:solidFill>
              <a:latin typeface="華康標楷體"/>
              <a:ea typeface="PMingLiU" panose="02020500000000000000" pitchFamily="18" charset="-120"/>
            </a:endParaRPr>
          </a:p>
          <a:p>
            <a:pPr algn="ctr"/>
            <a:r>
              <a:rPr lang="zh-TW" altLang="en-US" dirty="0" smtClean="0">
                <a:solidFill>
                  <a:srgbClr val="FFFF00"/>
                </a:solidFill>
                <a:latin typeface="華康標楷體"/>
                <a:ea typeface="PMingLiU" panose="02020500000000000000" pitchFamily="18" charset="-120"/>
              </a:rPr>
              <a:t>祢是我的救主，為我還罪債；</a:t>
            </a:r>
            <a:endParaRPr lang="en-US" altLang="zh-TW" dirty="0" smtClean="0">
              <a:solidFill>
                <a:srgbClr val="FFFF00"/>
              </a:solidFill>
              <a:latin typeface="華康標楷體"/>
              <a:ea typeface="PMingLiU" panose="02020500000000000000" pitchFamily="18" charset="-120"/>
            </a:endParaRPr>
          </a:p>
          <a:p>
            <a:pPr algn="ctr"/>
            <a:r>
              <a:rPr lang="zh-TW" altLang="en-US" dirty="0" smtClean="0">
                <a:solidFill>
                  <a:srgbClr val="FFFF00"/>
                </a:solidFill>
                <a:latin typeface="華康標楷體"/>
                <a:ea typeface="PMingLiU" panose="02020500000000000000" pitchFamily="18" charset="-120"/>
              </a:rPr>
              <a:t>若我曾愛救主，如今更親愛。</a:t>
            </a:r>
            <a:endParaRPr lang="en-US" altLang="zh-TW" dirty="0" smtClean="0">
              <a:solidFill>
                <a:srgbClr val="FFFF00"/>
              </a:solidFill>
              <a:latin typeface="華康標楷體"/>
              <a:ea typeface="PMingLiU" panose="02020500000000000000" pitchFamily="18" charset="-120"/>
            </a:endParaRPr>
          </a:p>
          <a:p>
            <a:pPr algn="ctr"/>
            <a:r>
              <a:rPr lang="en-US" altLang="en-US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My Jesus, I love Thee, I know Thou art mine;</a:t>
            </a:r>
          </a:p>
          <a:p>
            <a:pPr algn="ctr"/>
            <a:r>
              <a:rPr lang="en-US" altLang="en-US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For Thee all the follies of sin I resign.</a:t>
            </a:r>
          </a:p>
          <a:p>
            <a:pPr algn="ctr"/>
            <a:r>
              <a:rPr lang="en-US" altLang="en-US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My gracious Redeemer, my Savior art Thou;</a:t>
            </a:r>
          </a:p>
          <a:p>
            <a:pPr algn="ctr"/>
            <a:r>
              <a:rPr lang="en-US" altLang="en-US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If ever I loved Thee, my Jesus tis now.</a:t>
            </a:r>
            <a:endParaRPr lang="en-US" altLang="zh-TW" dirty="0" smtClean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529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8783" y="152400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rgbClr val="FFFF00"/>
                </a:solidFill>
                <a:ea typeface="PMingLiU" panose="02020500000000000000" pitchFamily="18" charset="-120"/>
                <a:cs typeface="Arial"/>
              </a:rPr>
              <a:t>333</a:t>
            </a:r>
            <a:r>
              <a:rPr lang="zh-TW" altLang="en-US" sz="3600" b="1" dirty="0" smtClean="0">
                <a:solidFill>
                  <a:srgbClr val="FFFF00"/>
                </a:solidFill>
                <a:ea typeface="PMingLiU" panose="02020500000000000000" pitchFamily="18" charset="-120"/>
                <a:cs typeface="Arial"/>
              </a:rPr>
              <a:t>主</a:t>
            </a:r>
            <a:r>
              <a:rPr lang="en-US" altLang="en-US" sz="3600" b="1" dirty="0" err="1" smtClean="0">
                <a:solidFill>
                  <a:srgbClr val="FFFF00"/>
                </a:solidFill>
                <a:ea typeface="新細明體" panose="02020500000000000000" pitchFamily="18" charset="-120"/>
                <a:cs typeface="Arial"/>
              </a:rPr>
              <a:t>耶穌我愛你</a:t>
            </a:r>
            <a:r>
              <a:rPr lang="en-US" altLang="en-US" sz="3600" b="1" dirty="0" smtClean="0">
                <a:solidFill>
                  <a:srgbClr val="FFFF00"/>
                </a:solidFill>
                <a:ea typeface="新細明體" panose="02020500000000000000" pitchFamily="18" charset="-120"/>
                <a:cs typeface="Arial"/>
              </a:rPr>
              <a:t> 2/4</a:t>
            </a: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ea typeface="新細明體" panose="02020500000000000000" pitchFamily="18" charset="-120"/>
                <a:cs typeface="Arial"/>
              </a:rPr>
              <a:t>My Jesus I Love Thee</a:t>
            </a: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主耶穌我愛祢，因祢先愛我</a:t>
            </a:r>
            <a:r>
              <a:rPr lang="en-US" altLang="zh-TW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,</a:t>
            </a: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為我十架釘死，赦我眾罪過；</a:t>
            </a:r>
            <a:endParaRPr lang="en-US" altLang="zh-TW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ja-JP" altLang="en-US" sz="3600" b="1" dirty="0" smtClean="0">
                <a:solidFill>
                  <a:srgbClr val="FFFF00"/>
                </a:solidFill>
                <a:latin typeface="華康標楷體"/>
                <a:cs typeface="Arial"/>
              </a:rPr>
              <a:t>祢戴荊棘冠冕，受羞辱苦害；</a:t>
            </a:r>
            <a:endParaRPr lang="en-US" altLang="ja-JP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若我曾愛救主，如今更親愛</a:t>
            </a:r>
            <a:r>
              <a:rPr 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。</a:t>
            </a: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 love Thee because Thou has first loved me,</a:t>
            </a: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And purchased my pardon on Calvary’s tree.</a:t>
            </a:r>
            <a:b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</a:br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 love Thee for wearing the thorns on Thy brow;</a:t>
            </a:r>
            <a:endParaRPr lang="en-US" altLang="en-US" sz="3600" b="1" dirty="0" smtClean="0">
              <a:solidFill>
                <a:srgbClr val="FFFFFF"/>
              </a:solidFill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If ever I loved Thee, my Jesus, ’tis now.</a:t>
            </a:r>
            <a:endParaRPr lang="en-US" altLang="en-US" sz="3600" b="1" dirty="0">
              <a:solidFill>
                <a:srgbClr val="FFFFFF"/>
              </a:solidFill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20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5314" y="304800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rgbClr val="FFFF00"/>
                </a:solidFill>
                <a:ea typeface="PMingLiU" panose="02020500000000000000" pitchFamily="18" charset="-120"/>
                <a:cs typeface="Arial"/>
              </a:rPr>
              <a:t>333</a:t>
            </a:r>
            <a:r>
              <a:rPr lang="zh-TW" altLang="en-US" sz="3600" b="1" dirty="0" smtClean="0">
                <a:solidFill>
                  <a:srgbClr val="FFFF00"/>
                </a:solidFill>
                <a:ea typeface="PMingLiU" panose="02020500000000000000" pitchFamily="18" charset="-120"/>
                <a:cs typeface="Arial"/>
              </a:rPr>
              <a:t>主</a:t>
            </a:r>
            <a:r>
              <a:rPr lang="en-US" altLang="en-US" sz="3600" b="1" dirty="0" err="1" smtClean="0">
                <a:solidFill>
                  <a:srgbClr val="FFFF00"/>
                </a:solidFill>
                <a:ea typeface="新細明體" panose="02020500000000000000" pitchFamily="18" charset="-120"/>
                <a:cs typeface="Arial"/>
              </a:rPr>
              <a:t>耶穌我愛你</a:t>
            </a:r>
            <a:r>
              <a:rPr lang="en-US" altLang="en-US" sz="3600" b="1" dirty="0" smtClean="0">
                <a:solidFill>
                  <a:srgbClr val="FFFF00"/>
                </a:solidFill>
                <a:ea typeface="新細明體" panose="02020500000000000000" pitchFamily="18" charset="-120"/>
                <a:cs typeface="Arial"/>
              </a:rPr>
              <a:t> 3/4</a:t>
            </a:r>
          </a:p>
          <a:p>
            <a:pPr algn="ctr"/>
            <a:r>
              <a:rPr lang="en-US" altLang="en-US" sz="3600" b="1" dirty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Arial"/>
              </a:rPr>
              <a:t>My Jesus I Love Thee</a:t>
            </a: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無論生死禍福，我必愛我主，</a:t>
            </a:r>
            <a:endParaRPr lang="en-US" altLang="en-US" sz="3600" b="1" dirty="0" smtClean="0">
              <a:solidFill>
                <a:srgbClr val="FFFF00"/>
              </a:solidFill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當我一息尚存，仍要讚美</a:t>
            </a:r>
            <a:r>
              <a:rPr lang="ja-JP" altLang="en-US" sz="3600" b="1" dirty="0" smtClean="0">
                <a:solidFill>
                  <a:srgbClr val="FFFF00"/>
                </a:solidFill>
                <a:latin typeface="華康標楷體"/>
                <a:cs typeface="Arial"/>
              </a:rPr>
              <a:t>主</a:t>
            </a:r>
            <a:r>
              <a:rPr 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；</a:t>
            </a: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臨終聲雖微弱，仍向主示愛；</a:t>
            </a:r>
            <a:endParaRPr lang="en-US" altLang="zh-TW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若我曾愛救主，如今更親愛。</a:t>
            </a:r>
            <a:endParaRPr lang="en-US" altLang="zh-TW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I’ll love Thee in life, I will love Thee in death,</a:t>
            </a:r>
            <a:endParaRPr lang="en-US" altLang="en-US" sz="3600" b="1" dirty="0" smtClean="0">
              <a:solidFill>
                <a:srgbClr val="FFFFFF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And praise Thee as long as Thou </a:t>
            </a:r>
            <a:r>
              <a:rPr lang="en-US" altLang="en-US" sz="3600" b="1" dirty="0" err="1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lendest</a:t>
            </a:r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 me breath;</a:t>
            </a:r>
            <a:endParaRPr lang="en-US" sz="3600" b="1" dirty="0" smtClean="0">
              <a:solidFill>
                <a:srgbClr val="FFFFFF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And say when the death dew lies cold on my brow,</a:t>
            </a: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If ever I loved Thee, my Jesus, ’tis now.</a:t>
            </a:r>
            <a:endParaRPr lang="en-US" altLang="en-US" sz="3600" b="1" dirty="0">
              <a:solidFill>
                <a:srgbClr val="FFFFFF"/>
              </a:solidFill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166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1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rgbClr val="FFFF00"/>
                </a:solidFill>
                <a:ea typeface="PMingLiU" panose="02020500000000000000" pitchFamily="18" charset="-120"/>
                <a:cs typeface="Arial"/>
              </a:rPr>
              <a:t>333</a:t>
            </a:r>
            <a:r>
              <a:rPr lang="zh-TW" altLang="en-US" sz="3600" b="1" dirty="0" smtClean="0">
                <a:solidFill>
                  <a:srgbClr val="FFFF00"/>
                </a:solidFill>
                <a:ea typeface="PMingLiU" panose="02020500000000000000" pitchFamily="18" charset="-120"/>
                <a:cs typeface="Arial"/>
              </a:rPr>
              <a:t>主</a:t>
            </a:r>
            <a:r>
              <a:rPr lang="en-US" altLang="en-US" sz="3600" b="1" dirty="0" err="1" smtClean="0">
                <a:solidFill>
                  <a:srgbClr val="FFFF00"/>
                </a:solidFill>
                <a:ea typeface="新細明體" panose="02020500000000000000" pitchFamily="18" charset="-120"/>
                <a:cs typeface="Arial"/>
              </a:rPr>
              <a:t>耶穌我愛你</a:t>
            </a:r>
            <a:r>
              <a:rPr lang="en-US" altLang="en-US" sz="3600" b="1" dirty="0" smtClean="0">
                <a:solidFill>
                  <a:srgbClr val="FFFF00"/>
                </a:solidFill>
                <a:ea typeface="新細明體" panose="02020500000000000000" pitchFamily="18" charset="-120"/>
                <a:cs typeface="Arial"/>
              </a:rPr>
              <a:t> 4/4</a:t>
            </a:r>
          </a:p>
          <a:p>
            <a:pPr algn="ctr"/>
            <a:r>
              <a:rPr lang="en-US" altLang="en-US" sz="3600" b="1" dirty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Arial"/>
              </a:rPr>
              <a:t>My Jesus I Love Thee</a:t>
            </a: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救主來迎接我，永住榮耀中，</a:t>
            </a:r>
            <a:endParaRPr lang="en-US" altLang="zh-TW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我必時時頌揚  救主的恩寵；</a:t>
            </a:r>
            <a:endParaRPr lang="en-US" altLang="zh-TW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戴榮耀的冠冕，與主永同在，</a:t>
            </a:r>
            <a:endParaRPr lang="en-US" altLang="zh-TW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zh-TW" altLang="en-US" sz="3600" b="1" dirty="0" smtClean="0">
                <a:solidFill>
                  <a:srgbClr val="FFFF00"/>
                </a:solidFill>
                <a:latin typeface="華康標楷體"/>
                <a:ea typeface="新細明體" panose="02020500000000000000" pitchFamily="18" charset="-120"/>
                <a:cs typeface="Arial"/>
              </a:rPr>
              <a:t>若我曾愛救主，如今更親愛。</a:t>
            </a:r>
            <a:endParaRPr lang="en-US" altLang="zh-TW" sz="3600" b="1" dirty="0" smtClean="0">
              <a:solidFill>
                <a:srgbClr val="FFFF00"/>
              </a:solidFill>
              <a:latin typeface="華康標楷體"/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In mansions of glory and endless delight,</a:t>
            </a:r>
            <a:endParaRPr lang="en-US" altLang="en-US" sz="3600" b="1" dirty="0" smtClean="0">
              <a:solidFill>
                <a:srgbClr val="FFFFFF"/>
              </a:solidFill>
              <a:ea typeface="新細明體" panose="02020500000000000000" pitchFamily="18" charset="-120"/>
              <a:cs typeface="Arial"/>
            </a:endParaRP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I’ll ever adore Thee in heaven so bright;</a:t>
            </a: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I’ll sing with the glittering crown on my brow</a:t>
            </a:r>
            <a:r>
              <a:rPr lang="en-US" altLang="en-US" sz="3600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;</a:t>
            </a:r>
          </a:p>
          <a:p>
            <a:pPr algn="ctr"/>
            <a:r>
              <a:rPr lang="en-US" altLang="en-US" sz="3600" b="1" dirty="0" smtClean="0">
                <a:solidFill>
                  <a:srgbClr val="FFFFFF"/>
                </a:solidFill>
                <a:latin typeface="PMingLiU"/>
                <a:ea typeface="PMingLiU"/>
                <a:cs typeface="Arial"/>
              </a:rPr>
              <a:t>If ever I loved Thee, my Jesus, ’tis now.</a:t>
            </a:r>
          </a:p>
        </p:txBody>
      </p:sp>
    </p:spTree>
    <p:extLst>
      <p:ext uri="{BB962C8B-B14F-4D97-AF65-F5344CB8AC3E}">
        <p14:creationId xmlns:p14="http://schemas.microsoft.com/office/powerpoint/2010/main" val="1310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320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PMingLiU</vt:lpstr>
      <vt:lpstr>PMingLiU</vt:lpstr>
      <vt:lpstr>Arial</vt:lpstr>
      <vt:lpstr>Calibri</vt:lpstr>
      <vt:lpstr>Times New Roman</vt:lpstr>
      <vt:lpstr>華康標楷體</vt:lpstr>
      <vt:lpstr>自訂設計</vt:lpstr>
      <vt:lpstr>Default Design</vt:lpstr>
      <vt:lpstr>1_Default Design</vt:lpstr>
      <vt:lpstr>2_Default Design</vt:lpstr>
      <vt:lpstr>3_Default Design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204</cp:revision>
  <dcterms:created xsi:type="dcterms:W3CDTF">2012-02-03T13:37:34Z</dcterms:created>
  <dcterms:modified xsi:type="dcterms:W3CDTF">2019-07-16T01:39:42Z</dcterms:modified>
</cp:coreProperties>
</file>